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1C2-7E30-4D31-9AFC-99AE52DDFD47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B276-6962-411E-A3DF-48CCFEFA7C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541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1C2-7E30-4D31-9AFC-99AE52DDFD47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B276-6962-411E-A3DF-48CCFEFA7C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379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1C2-7E30-4D31-9AFC-99AE52DDFD47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B276-6962-411E-A3DF-48CCFEFA7C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04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1C2-7E30-4D31-9AFC-99AE52DDFD47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B276-6962-411E-A3DF-48CCFEFA7C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313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1C2-7E30-4D31-9AFC-99AE52DDFD47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B276-6962-411E-A3DF-48CCFEFA7C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536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1C2-7E30-4D31-9AFC-99AE52DDFD47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B276-6962-411E-A3DF-48CCFEFA7C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389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1C2-7E30-4D31-9AFC-99AE52DDFD47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B276-6962-411E-A3DF-48CCFEFA7C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512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1C2-7E30-4D31-9AFC-99AE52DDFD47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B276-6962-411E-A3DF-48CCFEFA7C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328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1C2-7E30-4D31-9AFC-99AE52DDFD47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B276-6962-411E-A3DF-48CCFEFA7C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976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1C2-7E30-4D31-9AFC-99AE52DDFD47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B276-6962-411E-A3DF-48CCFEFA7C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26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1C2-7E30-4D31-9AFC-99AE52DDFD47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B276-6962-411E-A3DF-48CCFEFA7C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153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391C2-7E30-4D31-9AFC-99AE52DDFD47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6B276-6962-411E-A3DF-48CCFEFA7C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336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youtube.com/watch?v=L0D-3LLkzk8" TargetMode="External"/><Relationship Id="rId7" Type="http://schemas.openxmlformats.org/officeDocument/2006/relationships/hyperlink" Target="https://www.youtube.com/watch?v=CQVd1SYu63g&amp;list=PLdIwR4r44sehyiqrepX_Hn3txPwn3egi-" TargetMode="External"/><Relationship Id="rId2" Type="http://schemas.openxmlformats.org/officeDocument/2006/relationships/hyperlink" Target="https://www.youtube.com/watch?v=euj_oMyDpL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8_adFXvcS2E&amp;list=PL0F9ejAtqLT8SiuItlGP4qiP9KaM07c-c&amp;index=2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www.youtube.com/playlist?list=PLCC17D921DFB7B60D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youtube.com/watch?v=4IU4bFylNLQ&amp;index=1&amp;list=PLKHhkp9vWVC1QK99abSJ11prZ6pdvdE6x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364" y="0"/>
            <a:ext cx="5902036" cy="2207346"/>
          </a:xfrm>
        </p:spPr>
        <p:txBody>
          <a:bodyPr>
            <a:normAutofit/>
          </a:bodyPr>
          <a:lstStyle/>
          <a:p>
            <a:r>
              <a:rPr lang="en-AU" b="1" dirty="0"/>
              <a:t>English songs that have been translated into Japanese.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91" y="2687783"/>
            <a:ext cx="6022108" cy="6807200"/>
          </a:xfrm>
        </p:spPr>
        <p:txBody>
          <a:bodyPr>
            <a:normAutofit fontScale="70000" lnSpcReduction="20000"/>
          </a:bodyPr>
          <a:lstStyle/>
          <a:p>
            <a:r>
              <a:rPr lang="en-AU" sz="2000" b="1" dirty="0">
                <a:solidFill>
                  <a:srgbClr val="00B050"/>
                </a:solidFill>
              </a:rPr>
              <a:t> Click on the links below to find songs originally written in English that have translated into Japanese.</a:t>
            </a:r>
          </a:p>
          <a:p>
            <a:r>
              <a:rPr lang="en-AU" sz="2000" b="1" dirty="0">
                <a:solidFill>
                  <a:srgbClr val="00B050"/>
                </a:solidFill>
              </a:rPr>
              <a:t>Great for translation exercises or general enjoyment!  </a:t>
            </a:r>
          </a:p>
          <a:p>
            <a:endParaRPr lang="en-AU" b="1" dirty="0"/>
          </a:p>
          <a:p>
            <a:r>
              <a:rPr lang="en-AU" b="1" dirty="0"/>
              <a:t>None The Richer by Sixpence</a:t>
            </a:r>
          </a:p>
          <a:p>
            <a:r>
              <a:rPr lang="en-AU" dirty="0"/>
              <a:t> </a:t>
            </a:r>
          </a:p>
          <a:p>
            <a:r>
              <a:rPr lang="en-AU" u="sng" dirty="0">
                <a:hlinkClick r:id="rId2"/>
              </a:rPr>
              <a:t>https://www.youtube.com/watch?v=euj_oMyDpLE</a:t>
            </a:r>
            <a:endParaRPr lang="en-AU" dirty="0"/>
          </a:p>
          <a:p>
            <a:r>
              <a:rPr lang="en-AU" b="1" dirty="0"/>
              <a:t> </a:t>
            </a:r>
          </a:p>
          <a:p>
            <a:r>
              <a:rPr lang="en-AU" b="1" dirty="0"/>
              <a:t>Girlfriend by Avril </a:t>
            </a:r>
            <a:r>
              <a:rPr lang="en-AU" b="1" dirty="0" err="1"/>
              <a:t>Lavigne</a:t>
            </a:r>
            <a:endParaRPr lang="en-AU" b="1" dirty="0"/>
          </a:p>
          <a:p>
            <a:r>
              <a:rPr lang="en-AU" dirty="0"/>
              <a:t> </a:t>
            </a:r>
          </a:p>
          <a:p>
            <a:r>
              <a:rPr lang="en-AU" u="sng" dirty="0">
                <a:hlinkClick r:id="rId3"/>
              </a:rPr>
              <a:t>https://www.youtube.com/watch?v=L0D-3LLkzk8</a:t>
            </a:r>
            <a:endParaRPr lang="en-AU" dirty="0"/>
          </a:p>
          <a:p>
            <a:r>
              <a:rPr lang="en-AU" b="1" dirty="0"/>
              <a:t> </a:t>
            </a:r>
          </a:p>
          <a:p>
            <a:r>
              <a:rPr lang="en-AU" b="1" dirty="0"/>
              <a:t>A Beatles album  </a:t>
            </a:r>
          </a:p>
          <a:p>
            <a:r>
              <a:rPr lang="en-AU" u="sng" dirty="0">
                <a:hlinkClick r:id="rId4"/>
              </a:rPr>
              <a:t>https://www.youtube.com/watch?v=4IU4bFylNLQ&amp;index=1&amp;list=PLKHhkp9vWVC1QK99abSJ11prZ6pdvdE6x</a:t>
            </a:r>
            <a:endParaRPr lang="en-AU" dirty="0"/>
          </a:p>
          <a:p>
            <a:r>
              <a:rPr lang="en-AU" dirty="0"/>
              <a:t> </a:t>
            </a:r>
          </a:p>
          <a:p>
            <a:r>
              <a:rPr lang="en-AU" b="1" dirty="0"/>
              <a:t>Disney songs in Japanese</a:t>
            </a:r>
          </a:p>
          <a:p>
            <a:r>
              <a:rPr lang="en-AU" dirty="0"/>
              <a:t> </a:t>
            </a:r>
          </a:p>
          <a:p>
            <a:r>
              <a:rPr lang="en-AU" u="sng" dirty="0">
                <a:hlinkClick r:id="rId5"/>
              </a:rPr>
              <a:t>https://www.youtube.com/playlist?list=PLCC17D921DFB7B60D</a:t>
            </a:r>
            <a:endParaRPr lang="en-AU" dirty="0"/>
          </a:p>
          <a:p>
            <a:r>
              <a:rPr lang="en-AU" b="1" dirty="0"/>
              <a:t> </a:t>
            </a:r>
          </a:p>
          <a:p>
            <a:r>
              <a:rPr lang="en-AU" b="1" dirty="0"/>
              <a:t>A variety of Japanese Covers of English Songs- includes Katy Perry</a:t>
            </a:r>
          </a:p>
          <a:p>
            <a:r>
              <a:rPr lang="en-AU" u="sng" dirty="0">
                <a:hlinkClick r:id="rId6"/>
              </a:rPr>
              <a:t>https://www.youtube.com/watch?v=8_adFXvcS2E&amp;list=PL0F9ejAtqLT8SiuItlGP4qiP9KaM07c-c&amp;index=2</a:t>
            </a:r>
            <a:endParaRPr lang="en-AU" dirty="0"/>
          </a:p>
          <a:p>
            <a:r>
              <a:rPr lang="en-AU" dirty="0"/>
              <a:t> </a:t>
            </a:r>
          </a:p>
          <a:p>
            <a:r>
              <a:rPr lang="en-AU" b="1" dirty="0"/>
              <a:t>Another compilation of Japanese Covers of English Songs- includes Adele and Justin Bieber</a:t>
            </a:r>
          </a:p>
          <a:p>
            <a:r>
              <a:rPr lang="en-AU" dirty="0"/>
              <a:t> </a:t>
            </a:r>
          </a:p>
          <a:p>
            <a:r>
              <a:rPr lang="en-AU" u="sng" dirty="0">
                <a:hlinkClick r:id="rId7"/>
              </a:rPr>
              <a:t>https://www.youtube.com/watch?v=CQVd1SYu63g&amp;list=PLdIwR4r44sehyiqrepX_Hn3txPwn3egi-</a:t>
            </a:r>
            <a:endParaRPr lang="en-AU" dirty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7623" y="1591719"/>
            <a:ext cx="1750377" cy="9802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127" y="1344703"/>
            <a:ext cx="1285154" cy="12851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55489" y="4536873"/>
            <a:ext cx="1537763" cy="9226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2437" y="4221019"/>
            <a:ext cx="1506686" cy="84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97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189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English songs that have been translated into Japanese. </vt:lpstr>
    </vt:vector>
  </TitlesOfParts>
  <Company>NT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songs that have been translated into Japanese.</dc:title>
  <dc:creator>Grace Skehan</dc:creator>
  <cp:lastModifiedBy>Candice Slingerland</cp:lastModifiedBy>
  <cp:revision>1</cp:revision>
  <dcterms:created xsi:type="dcterms:W3CDTF">2020-05-05T12:27:57Z</dcterms:created>
  <dcterms:modified xsi:type="dcterms:W3CDTF">2020-05-18T04:33:44Z</dcterms:modified>
</cp:coreProperties>
</file>