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Action1.xml" ContentType="application/vnd.ms-office.inkAction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D731E4-B408-4BCE-BCE7-EB191E3018AD}" v="1" dt="2020-04-05T01:54:12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Miller" userId="92910420-8401-41a2-b6c6-06978024c175" providerId="ADAL" clId="{4CD731E4-B408-4BCE-BCE7-EB191E3018AD}"/>
    <pc:docChg chg="custSel modSld">
      <pc:chgData name="Alexis Miller" userId="92910420-8401-41a2-b6c6-06978024c175" providerId="ADAL" clId="{4CD731E4-B408-4BCE-BCE7-EB191E3018AD}" dt="2020-04-05T02:25:54.568" v="12" actId="478"/>
      <pc:docMkLst>
        <pc:docMk/>
      </pc:docMkLst>
      <pc:sldChg chg="addSp delSp modSp delAnim">
        <pc:chgData name="Alexis Miller" userId="92910420-8401-41a2-b6c6-06978024c175" providerId="ADAL" clId="{4CD731E4-B408-4BCE-BCE7-EB191E3018AD}" dt="2020-04-05T02:25:35.105" v="5" actId="478"/>
        <pc:sldMkLst>
          <pc:docMk/>
          <pc:sldMk cId="3538163459" sldId="256"/>
        </pc:sldMkLst>
        <pc:picChg chg="add del mod">
          <ac:chgData name="Alexis Miller" userId="92910420-8401-41a2-b6c6-06978024c175" providerId="ADAL" clId="{4CD731E4-B408-4BCE-BCE7-EB191E3018AD}" dt="2020-04-05T02:25:35.105" v="5" actId="478"/>
          <ac:picMkLst>
            <pc:docMk/>
            <pc:sldMk cId="3538163459" sldId="256"/>
            <ac:picMk id="4" creationId="{8E45E5DD-E2AA-4BA4-BF28-79CD4BA2E1AE}"/>
          </ac:picMkLst>
        </pc:picChg>
      </pc:sldChg>
      <pc:sldChg chg="addSp delSp modSp delAnim">
        <pc:chgData name="Alexis Miller" userId="92910420-8401-41a2-b6c6-06978024c175" providerId="ADAL" clId="{4CD731E4-B408-4BCE-BCE7-EB191E3018AD}" dt="2020-04-05T02:25:37.403" v="6" actId="478"/>
        <pc:sldMkLst>
          <pc:docMk/>
          <pc:sldMk cId="2629352737" sldId="257"/>
        </pc:sldMkLst>
        <pc:picChg chg="add del mod">
          <ac:chgData name="Alexis Miller" userId="92910420-8401-41a2-b6c6-06978024c175" providerId="ADAL" clId="{4CD731E4-B408-4BCE-BCE7-EB191E3018AD}" dt="2020-04-05T02:25:37.403" v="6" actId="478"/>
          <ac:picMkLst>
            <pc:docMk/>
            <pc:sldMk cId="2629352737" sldId="257"/>
            <ac:picMk id="4" creationId="{73303D8C-52B9-4973-B422-BC280DE7D066}"/>
          </ac:picMkLst>
        </pc:picChg>
      </pc:sldChg>
      <pc:sldChg chg="addSp delSp modSp delAnim">
        <pc:chgData name="Alexis Miller" userId="92910420-8401-41a2-b6c6-06978024c175" providerId="ADAL" clId="{4CD731E4-B408-4BCE-BCE7-EB191E3018AD}" dt="2020-04-05T02:25:40.128" v="7" actId="478"/>
        <pc:sldMkLst>
          <pc:docMk/>
          <pc:sldMk cId="1888590954" sldId="258"/>
        </pc:sldMkLst>
        <pc:picChg chg="add del mod">
          <ac:chgData name="Alexis Miller" userId="92910420-8401-41a2-b6c6-06978024c175" providerId="ADAL" clId="{4CD731E4-B408-4BCE-BCE7-EB191E3018AD}" dt="2020-04-05T02:25:40.128" v="7" actId="478"/>
          <ac:picMkLst>
            <pc:docMk/>
            <pc:sldMk cId="1888590954" sldId="258"/>
            <ac:picMk id="2" creationId="{28C7EC5B-0F37-4C17-A955-0E0765EB9048}"/>
          </ac:picMkLst>
        </pc:picChg>
        <pc:inkChg chg="add">
          <ac:chgData name="Alexis Miller" userId="92910420-8401-41a2-b6c6-06978024c175" providerId="ADAL" clId="{4CD731E4-B408-4BCE-BCE7-EB191E3018AD}" dt="2020-04-05T01:54:18.380" v="1" actId="9405"/>
          <ac:inkMkLst>
            <pc:docMk/>
            <pc:sldMk cId="1888590954" sldId="258"/>
            <ac:inkMk id="3" creationId="{CC87E1D5-DBA2-43F5-BA9B-7DD7CB76848A}"/>
          </ac:inkMkLst>
        </pc:inkChg>
        <pc:inkChg chg="add">
          <ac:chgData name="Alexis Miller" userId="92910420-8401-41a2-b6c6-06978024c175" providerId="ADAL" clId="{4CD731E4-B408-4BCE-BCE7-EB191E3018AD}" dt="2020-04-05T01:54:19.920" v="2" actId="9405"/>
          <ac:inkMkLst>
            <pc:docMk/>
            <pc:sldMk cId="1888590954" sldId="258"/>
            <ac:inkMk id="6" creationId="{E6D0D804-E293-4EC8-8D74-8B6CC0AE278E}"/>
          </ac:inkMkLst>
        </pc:inkChg>
      </pc:sldChg>
      <pc:sldChg chg="addSp delSp modSp delAnim">
        <pc:chgData name="Alexis Miller" userId="92910420-8401-41a2-b6c6-06978024c175" providerId="ADAL" clId="{4CD731E4-B408-4BCE-BCE7-EB191E3018AD}" dt="2020-04-05T02:25:44.650" v="9" actId="478"/>
        <pc:sldMkLst>
          <pc:docMk/>
          <pc:sldMk cId="3785784761" sldId="259"/>
        </pc:sldMkLst>
        <pc:picChg chg="add del mod">
          <ac:chgData name="Alexis Miller" userId="92910420-8401-41a2-b6c6-06978024c175" providerId="ADAL" clId="{4CD731E4-B408-4BCE-BCE7-EB191E3018AD}" dt="2020-04-05T02:25:44.650" v="9" actId="478"/>
          <ac:picMkLst>
            <pc:docMk/>
            <pc:sldMk cId="3785784761" sldId="259"/>
            <ac:picMk id="3" creationId="{7A62D8C9-C7E1-4BBB-80C3-8DF04A715BB8}"/>
          </ac:picMkLst>
        </pc:picChg>
      </pc:sldChg>
      <pc:sldChg chg="addSp delSp modSp delAnim">
        <pc:chgData name="Alexis Miller" userId="92910420-8401-41a2-b6c6-06978024c175" providerId="ADAL" clId="{4CD731E4-B408-4BCE-BCE7-EB191E3018AD}" dt="2020-04-05T02:25:42.265" v="8" actId="478"/>
        <pc:sldMkLst>
          <pc:docMk/>
          <pc:sldMk cId="2618519741" sldId="260"/>
        </pc:sldMkLst>
        <pc:picChg chg="add del mod">
          <ac:chgData name="Alexis Miller" userId="92910420-8401-41a2-b6c6-06978024c175" providerId="ADAL" clId="{4CD731E4-B408-4BCE-BCE7-EB191E3018AD}" dt="2020-04-05T02:25:42.265" v="8" actId="478"/>
          <ac:picMkLst>
            <pc:docMk/>
            <pc:sldMk cId="2618519741" sldId="260"/>
            <ac:picMk id="3" creationId="{70773C22-2545-466B-AF0D-735AEF0B3E71}"/>
          </ac:picMkLst>
        </pc:picChg>
      </pc:sldChg>
      <pc:sldChg chg="addSp delSp modSp delAnim">
        <pc:chgData name="Alexis Miller" userId="92910420-8401-41a2-b6c6-06978024c175" providerId="ADAL" clId="{4CD731E4-B408-4BCE-BCE7-EB191E3018AD}" dt="2020-04-05T02:25:48.257" v="10" actId="478"/>
        <pc:sldMkLst>
          <pc:docMk/>
          <pc:sldMk cId="3854226604" sldId="261"/>
        </pc:sldMkLst>
        <pc:picChg chg="add del mod">
          <ac:chgData name="Alexis Miller" userId="92910420-8401-41a2-b6c6-06978024c175" providerId="ADAL" clId="{4CD731E4-B408-4BCE-BCE7-EB191E3018AD}" dt="2020-04-05T02:25:48.257" v="10" actId="478"/>
          <ac:picMkLst>
            <pc:docMk/>
            <pc:sldMk cId="3854226604" sldId="261"/>
            <ac:picMk id="8" creationId="{00759932-A2ED-4087-BE37-E7EC4DD45654}"/>
          </ac:picMkLst>
        </pc:picChg>
        <pc:inkChg chg="add">
          <ac:chgData name="Alexis Miller" userId="92910420-8401-41a2-b6c6-06978024c175" providerId="ADAL" clId="{4CD731E4-B408-4BCE-BCE7-EB191E3018AD}" dt="2020-04-05T01:54:12.435" v="0"/>
          <ac:inkMkLst>
            <pc:docMk/>
            <pc:sldMk cId="3854226604" sldId="261"/>
            <ac:inkMk id="3" creationId="{0B1A6664-6698-424E-B741-AC7487643236}"/>
          </ac:inkMkLst>
        </pc:inkChg>
      </pc:sldChg>
      <pc:sldChg chg="addSp delSp modSp delAnim">
        <pc:chgData name="Alexis Miller" userId="92910420-8401-41a2-b6c6-06978024c175" providerId="ADAL" clId="{4CD731E4-B408-4BCE-BCE7-EB191E3018AD}" dt="2020-04-05T02:25:50.482" v="11" actId="478"/>
        <pc:sldMkLst>
          <pc:docMk/>
          <pc:sldMk cId="2684164918" sldId="262"/>
        </pc:sldMkLst>
        <pc:picChg chg="add del mod">
          <ac:chgData name="Alexis Miller" userId="92910420-8401-41a2-b6c6-06978024c175" providerId="ADAL" clId="{4CD731E4-B408-4BCE-BCE7-EB191E3018AD}" dt="2020-04-05T02:25:50.482" v="11" actId="478"/>
          <ac:picMkLst>
            <pc:docMk/>
            <pc:sldMk cId="2684164918" sldId="262"/>
            <ac:picMk id="7" creationId="{05628BEA-E8E8-4112-8F94-2D6CAAA7F01A}"/>
          </ac:picMkLst>
        </pc:picChg>
      </pc:sldChg>
      <pc:sldChg chg="addSp delSp modSp delAnim">
        <pc:chgData name="Alexis Miller" userId="92910420-8401-41a2-b6c6-06978024c175" providerId="ADAL" clId="{4CD731E4-B408-4BCE-BCE7-EB191E3018AD}" dt="2020-04-05T02:25:54.568" v="12" actId="478"/>
        <pc:sldMkLst>
          <pc:docMk/>
          <pc:sldMk cId="83931064" sldId="263"/>
        </pc:sldMkLst>
        <pc:picChg chg="add del mod">
          <ac:chgData name="Alexis Miller" userId="92910420-8401-41a2-b6c6-06978024c175" providerId="ADAL" clId="{4CD731E4-B408-4BCE-BCE7-EB191E3018AD}" dt="2020-04-05T02:25:54.568" v="12" actId="478"/>
          <ac:picMkLst>
            <pc:docMk/>
            <pc:sldMk cId="83931064" sldId="263"/>
            <ac:picMk id="2" creationId="{30F1F17A-5478-4C52-9092-0AEC07D79B52}"/>
          </ac:picMkLst>
        </pc:picChg>
        <pc:inkChg chg="add">
          <ac:chgData name="Alexis Miller" userId="92910420-8401-41a2-b6c6-06978024c175" providerId="ADAL" clId="{4CD731E4-B408-4BCE-BCE7-EB191E3018AD}" dt="2020-04-05T02:01:48.124" v="3" actId="9405"/>
          <ac:inkMkLst>
            <pc:docMk/>
            <pc:sldMk cId="83931064" sldId="263"/>
            <ac:inkMk id="3" creationId="{2317C9D3-5F1F-42F1-A59D-B964901EF6E8}"/>
          </ac:inkMkLst>
        </pc:inkChg>
        <pc:inkChg chg="add">
          <ac:chgData name="Alexis Miller" userId="92910420-8401-41a2-b6c6-06978024c175" providerId="ADAL" clId="{4CD731E4-B408-4BCE-BCE7-EB191E3018AD}" dt="2020-04-05T02:03:20.096" v="4" actId="9405"/>
          <ac:inkMkLst>
            <pc:docMk/>
            <pc:sldMk cId="83931064" sldId="263"/>
            <ac:inkMk id="4" creationId="{25D1F399-C142-44CE-A943-BF7BF668C509}"/>
          </ac:inkMkLst>
        </pc:inkChg>
        <pc:inkChg chg="del">
          <ac:chgData name="Alexis Miller" userId="92910420-8401-41a2-b6c6-06978024c175" providerId="ADAL" clId="{4CD731E4-B408-4BCE-BCE7-EB191E3018AD}" dt="2020-04-05T01:54:12.435" v="0"/>
          <ac:inkMkLst>
            <pc:docMk/>
            <pc:sldMk cId="83931064" sldId="263"/>
            <ac:inkMk id="21" creationId="{8E4A0C49-9AF5-46D6-9DFE-1F1C11EBEB3F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3T02:46:30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14791 0 0,'0'0'96'0'0,"0"0"-48"0"0,0 0-368 0 0,0-26-529 0 0,0 7-815 0 0,9-1-642 0 0,-4 6-1455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3T02:46:34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11445 0 0,'0'0'-240'0'0,"10"0"-160"0"0,1 0-833 0 0,3 0-1264 0 0,-1 0-1761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5T01:54:1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17736 0 0,'0'0'256'0'0,"0"0"-256"0"0,20-12 32 0 0,-2 10-16 0 0,-2 2-672 0 0,3 0-1489 0 0,-13 8-1969 0 0,-3 19-6947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5T01:54:1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16472 0 0,'0'0'-433'0'0,"0"0"369"0"0,16 28-112 0 0,-2-26-1264 0 0,2 2-609 0 0,-5 0-577 0 0,-8 0-2864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3T02:32:53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6723 0 0,'0'10'384'0'0,"0"-2"705"0"0,0 1 944 0 0,4-1-641 0 0,1-6-751 0 0,2 2-225 0 0,-7-4-352 0 0,0 0-256 0 0,0 0-3826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5T02:01:4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11557 0 0,'0'0'16'0'0,"0"0"-544"0"0,0 0 192 0 0,3 0-1153 0 0,12 0-1328 0 0,-1-4-577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4-05T02:03:2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1 1 2321 0 0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466.08496" units="1/cm"/>
          <inkml:channelProperty channel="Y" name="resolution" value="2345.52612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4-05T01:51:34.40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5" units="cm"/>
      <inkml:brushProperty name="height" value="0.055" units="cm"/>
    </inkml:brush>
  </inkml:definitions>
  <iact:action type="add" startTime="18309">
    <iact:property name="dataType"/>
    <iact:actionData xml:id="d0">
      <inkml:trace xmlns:inkml="http://www.w3.org/2003/InkML" xml:id="stk0" contextRef="#ctx0" brushRef="#br0">23195 6991 763 0,'0'0'14'16,"-165"1"144"-16,70-1-89 7,-3 0-34 0,-8 0 27 1,-4-7 4 0,-7-3-18-1,-14 6 4 1,-13 4-5-2,-11 0-14 4,-1 10-45 3,-13 10-2-11,-8 0 38 5,3 1-14 3,2-2-7-4,7-5 0 1,4-1 6 1,11 5 11 5,10 3-6-8,2 8-7 0,6 5-1 3,-1 4-3 0,7-2-2 0,6 2 1 7,1-7-1-14,7 2 0 6,8 1-1 0,3 1 2 0,5 10-2 2,0 7-2-3,-2 8 3 5,2 4-1-4,-7 8 1-2,4-3-2 4,-4 5-1-2,-1-1 2 1,6-4 0 7,1 6-2-14,6 4 4 6,4 7-3 1,11 4 1 0,8 6 1-1,5 6-2 0,11 0 3 5,6 5 0-6,9-4-3 0,0 0 5 2,7-1-4-1,3-1-4 1,9-3 3 7,4 4-1-13,5-6 3 4,9-2-2 1,0-8 0 2,10-6 3-3,21-6-4 3,12-11 3 1,12-1-2-3,11-6-1-2,11 3 4 5,8-1-2-3,11 2 0 16,5-1 1-23,8-5-1 0,7-2 0 6,7-8 2 3,5-8-3-3,6-6 3 2,4-3-3 0,3-1 3 5,-1-1-6-7,-3 3 0-1,0 1 4 3,-7-3-6-2,-3-3 0 3,-2-3 1 7,-2-4-6-14,-1-5 6 3,1 1-7 1,5 2-13 2,-2-2-1 0,-1 1 13 0,-4 2-14 2,-11 1 0-4,-8-3 20 2,-7-6 9 0,-1-1-3-1,-2-6 1 1,0 0 0 7,7-6-4-14,0-8 2 4,8 1 1 3,-6-6-6 1,-1 4-5-2,1-4 1 0,-4-3 5 8,-4-5 3-11,-2-5 1 2,-5-2 1 1,-6-6-3-1,-2 0-2 3,-7 0-14 0,0-2 1-3,-5 2 11 1,4 0 6 2,-6-6 1-2,8 2 2 1,-3-5-2-1,8 0 0 5,-3-3-11-6,4 3-29 0,-6 5-9 3,-3 2 17-4,-11 3 27 5,-5 3 5 4,-7-3 0-13,-2-1 1 5,0-6 3 2,-4-3 1 0,5-2 1-1,-7-3-6 1,4 1 3 1,-2 4-1 0,-4 1-2-4,-8 1 7 5,5 2 12-4,-3-5 9 3,-2-2 2-1,0-4-11-3,3-1-1 3,-4-5-13-1,1 4 2 3,-5-4 2-3,-4 6-6-1,-10-1-3 7,-5 1 2-6,-4-1-3-2,0-4 5 3,0-4-4-2,-13 2 4 2,-5-2 7 3,-1 4-5-4,-1 1-1-1,-6 6-3 1,2 2 1 1,-7 4 2 0,-4-2 4-2,3 3 4 8,-5-4 0-12,4 0 2 6,-4-1 5 2,-2-4-1-5,5 6-2 2,-2-1-1 2,1 5-5 0,-3-1 7-2,0 2 7-1,-1 2-10 2,2-5-5-1,0 4-9 1,0-2 2 4,-5 2-3-6,3 0 0 0,-5 6 5 3,2 2 0-4,-2 4 5 4,-1-1 2 7,-1 4 2-14,7-3 3 3,1 1-8 3,3-2 1-1,3 0 0 1,2 2-7-1,-4 2 0 9,1 4 1-14,0 6-2 4,2 3 5 3,-7 3 0-3,3 8 6 3,-5 0-1-1,2 5 4-1,-4 0 6-1,-6 0-3 2,-2 0-7 0,-7 0 0-1,-5 10-5 0,-14 5-5 6,-15 11 0-6,-25 14-25-2,-20 27-132 3,-23 31-410-2</inkml:trace>
    </iact:actionData>
  </iact:action>
  <iact:action type="add" startTime="20324">
    <iact:property name="dataType"/>
    <iact:actionData xml:id="d1">
      <inkml:trace xmlns:inkml="http://www.w3.org/2003/InkML" xml:id="stk1" contextRef="#ctx0" brushRef="#br0">25471 6022 1103 0,'-42'34'3'4,"-11"18"107"7,-5 14-15-7,-10 14-78 2,-17 27-14 2,-22 18 14 0,-14 18-1-2,-20 25-9 3,-9 16 2 3,0-2-7-8,6-8-8 3,13-13-2 1,24-25-17 0,30-30-62 5,23-43-43-10,21-30 12 2,14-33-86 7,15-20-355-6</inkml:trace>
    </iact:actionData>
  </iact:action>
  <iact:action type="add" startTime="20605">
    <iact:property name="dataType"/>
    <iact:actionData xml:id="d2">
      <inkml:trace xmlns:inkml="http://www.w3.org/2003/InkML" xml:id="stk2" contextRef="#ctx0" brushRef="#br0">24175 6507 827 0,'0'0'94'5,"0"0"58"3,0 0-74 0,0 114-13-1,0-46-3 1,0 12 10 1,0 14-13-3,0 12-19 1,-20 13-24 2,-8 7-13-1,-3 3 3-1,-3-4-7 2,1-13 2-2,14-20 5 0,8-23 8 1,11-26 13 0,17-27-19 0,38-16-5 0,32-16 14 2,26-28-3-6,26-14 18 4,14-12-17-1,15 0-4 6,1-4 1-6,-4 5-12-3,-10 3-7 4,-14 7-23 0,-19 4-21-1,-18 6-52 7,-25 2-110-11,-23 5-127 2,-23-2-454 5</inkml:trace>
    </iact:actionData>
  </iact:action>
  <iact:action type="remove" startTime="29439">
    <iact:property name="style" value="instant"/>
    <iact:actionData xml:id="d3" ref="#d0"/>
  </iact:action>
  <iact:action type="remove" startTime="29675">
    <iact:property name="style" value="instant"/>
    <iact:actionData xml:id="d4" ref="#d2"/>
  </iact:action>
  <iact:action type="remove" startTime="29675">
    <iact:property name="style" value="instant"/>
    <iact:actionData xml:id="d5" ref="#d1"/>
  </iact:action>
  <iact:action type="add" startTime="29249">
    <iact:property name="dataType" value="strokeEraser"/>
    <iact:actionData xml:id="d6">
      <inkml:trace xmlns:inkml="http://www.w3.org/2003/InkML" xml:id="stk3" contextRef="#ctx0" brushRef="#br1">28426 11961 938 0,'0'0'7'7,"0"0"72"0,-118 22-8 1,103 30-18-1,15 28-20 1,6 40-14 0,52 47 18-1,30 46 4 1,22 34-18 0,22 16-21 0,5-8 0 1,-3-24-12-1,-14-42-5-3,-20-58 5 4,-23-68 8-2,-26-63-2 0,-13-69-5 1,-18-78 17 1,-8-52-3-2,-12-46-2 1,0-34-8-1,-24-20-2 1,-19-6-6-1,-11-15 7 3,-5-7 5 3,4-3 5-10,18 17-5 2,19 29-4 3,18 52 6 3,18 56 3-6,29 68-3 1,11 68 0 3,5 46-6-1,3 79 11-2,9 57 13 4,23 68-11-4,19 63 6 4,33 60 13-3,29 49-10 0,27 27-15-1,23 12-18 3,5-26-17-2,-10-41 9 2,-20-62 24-2,-26-68 1 1,-29-67-16 0,-36-67 13-1,-31-54 3 1,-23-41 2 0,-23-77-1-2,-15-61 0 2,-21-54 2 0,-12-51 2-1,-48-43-7 2,-20-33-2-2,-23-18-15 4,-10-11-19-6,-7 6 4 6,11 17-1-3,20 24 9-5,24 32 11 7,23 29 8-3,30 38 6 1,12 35-26-2,3 36-79 1,21 38-52 2,4 38 32-3,7 44 27 4,0 24 31-3,7 60 31 0,4 39 91 1,18 38 58 2,19 42-13-5,26 55-17 2,29 44 28 3,37 59-16-2,26 48-56-2,20 43-22 2,10 18-21 0,2-5-24-1,-20-24-109 0,-26-35-98 4,-31-42-43-6</inkml:trace>
    </iact:actionData>
  </iact:action>
  <iact:action type="add" startTime="32777">
    <iact:property name="dataType"/>
    <iact:actionData xml:id="d7">
      <inkml:trace xmlns:inkml="http://www.w3.org/2003/InkML" xml:id="stk4" contextRef="#ctx0" brushRef="#br0">7402 9699 751 0,'0'0'79'6,"-191"-52"10"2,90 36-33 1,-12 8 9-4,-9 8 4 4,-6 12-5 0,-4 28 8-4,-2 12 1 3,7 17-32 0,2 18-22 0,12 19-7-1,4 17-6 2,17 20-5 1,13 16 0-4,21 11 4 0,21 17 3 4,30 5 3-5,7 8 8 3,59 5-8 1,39-1-9-1,35-6-2 7,37-6 0-13,31-22-1 2,28-25-5 5,24-25 5-3,16-38-2 2,6-36-16 0,1-41-18 5,4-16-25-9,-13-61-13 3,-21-32-2 1,-31-25-38-2,-31-19-48 4,-38-20-37-3,-45-10 24 1,-37-4 89-1,-40-5-22 0,-24 3 91 0,-10 4 63 0,-44 4 58 1,-20 5 42 5,-30 0-5-7,-27 6-44-1,-22 3-39 3,-18 3 11 0,-15 7-13 1,6 15-10 5,0 18-19-12,6 21 17 3,6 20 5 2,5 32-18 1,-4 26-5 0,-5 20-9-1,-21 30-11 3,-8 38-6-2,-6 28 1-3,-4 30 2 5,11 23-3-3,9 22-3-1,19 14 6 2,26 19-21 17,33 8 0-23,42 7-6-2,46 9-23 7,25 16-27 5,68 13-56-12,42 13-148 10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1CC5BD3-A52F-4D87-BF1A-21D439250082}" type="datetimeFigureOut">
              <a:rPr lang="en-AU" smtClean="0"/>
              <a:t>5/04/2020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F6C40EB-6307-4B65-BE00-A50F0D19E5BB}" type="slidenum">
              <a:rPr lang="en-AU" smtClean="0"/>
              <a:t>‹#›</a:t>
            </a:fld>
            <a:endParaRPr lang="en-AU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65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BD3-A52F-4D87-BF1A-21D439250082}" type="datetimeFigureOut">
              <a:rPr lang="en-AU" smtClean="0"/>
              <a:t>5/04/2020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40EB-6307-4B65-BE00-A50F0D19E5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65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1CC5BD3-A52F-4D87-BF1A-21D439250082}" type="datetimeFigureOut">
              <a:rPr lang="en-AU" smtClean="0"/>
              <a:t>5/04/2020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F6C40EB-6307-4B65-BE00-A50F0D19E5BB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55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BD3-A52F-4D87-BF1A-21D439250082}" type="datetimeFigureOut">
              <a:rPr lang="en-AU" smtClean="0"/>
              <a:t>5/04/2020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40EB-6307-4B65-BE00-A50F0D19E5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1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CC5BD3-A52F-4D87-BF1A-21D439250082}" type="datetimeFigureOut">
              <a:rPr lang="en-AU" smtClean="0"/>
              <a:t>5/04/2020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F6C40EB-6307-4B65-BE00-A50F0D19E5BB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33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BD3-A52F-4D87-BF1A-21D439250082}" type="datetimeFigureOut">
              <a:rPr lang="en-AU" smtClean="0"/>
              <a:t>5/04/2020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40EB-6307-4B65-BE00-A50F0D19E5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04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BD3-A52F-4D87-BF1A-21D439250082}" type="datetimeFigureOut">
              <a:rPr lang="en-AU" smtClean="0"/>
              <a:t>5/04/2020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40EB-6307-4B65-BE00-A50F0D19E5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07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BD3-A52F-4D87-BF1A-21D439250082}" type="datetimeFigureOut">
              <a:rPr lang="en-AU" smtClean="0"/>
              <a:t>5/04/2020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40EB-6307-4B65-BE00-A50F0D19E5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27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5BD3-A52F-4D87-BF1A-21D439250082}" type="datetimeFigureOut">
              <a:rPr lang="en-AU" smtClean="0"/>
              <a:t>5/04/2020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C40EB-6307-4B65-BE00-A50F0D19E5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939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1CC5BD3-A52F-4D87-BF1A-21D439250082}" type="datetimeFigureOut">
              <a:rPr lang="en-AU" smtClean="0"/>
              <a:t>5/04/2020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F6C40EB-6307-4B65-BE00-A50F0D19E5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0868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1CC5BD3-A52F-4D87-BF1A-21D439250082}" type="datetimeFigureOut">
              <a:rPr lang="en-AU" smtClean="0"/>
              <a:t>5/04/2020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F6C40EB-6307-4B65-BE00-A50F0D19E5B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55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1CC5BD3-A52F-4D87-BF1A-21D439250082}" type="datetimeFigureOut">
              <a:rPr lang="en-AU" smtClean="0"/>
              <a:t>5/04/2020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F6C40EB-6307-4B65-BE00-A50F0D19E5BB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11/relationships/inkAction" Target="../ink/inkAction1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AC3E-EBDF-422C-9462-A255492CD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How to make a </a:t>
            </a:r>
            <a:r>
              <a:rPr lang="en-AU" dirty="0" err="1"/>
              <a:t>powerpoint</a:t>
            </a:r>
            <a:r>
              <a:rPr lang="en-AU" dirty="0"/>
              <a:t> video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2C71D-FC93-4DA7-A579-717A8C99A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A18343-6EC8-422D-8D7E-0FF38BAF37E3}"/>
                  </a:ext>
                </a:extLst>
              </p14:cNvPr>
              <p14:cNvContentPartPr/>
              <p14:nvPr/>
            </p14:nvContentPartPr>
            <p14:xfrm>
              <a:off x="10939755" y="5484585"/>
              <a:ext cx="5400" cy="29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A18343-6EC8-422D-8D7E-0FF38BAF37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0755" y="5475945"/>
                <a:ext cx="23040" cy="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16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72"/>
    </mc:Choice>
    <mc:Fallback>
      <p:transition spd="slow" advTm="127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1758-5460-4F5D-B628-DE6BE8BC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2B15-C9CE-41C4-BC09-3A9E596F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Go to the tab up top titled, ‘Slide show’</a:t>
            </a:r>
          </a:p>
          <a:p>
            <a:r>
              <a:rPr lang="en-AU" dirty="0">
                <a:solidFill>
                  <a:schemeClr val="tx1"/>
                </a:solidFill>
              </a:rPr>
              <a:t>Click on ‘record slide show’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If you just press the button, it starts from the current slide</a:t>
            </a:r>
          </a:p>
          <a:p>
            <a:r>
              <a:rPr lang="en-AU" dirty="0">
                <a:solidFill>
                  <a:schemeClr val="tx1"/>
                </a:solidFill>
              </a:rPr>
              <a:t>TO begin from the first slide, click the down arrow and select, ‘Record from beginning’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3752D-8B4F-4391-8974-6FD54909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08" y="3319686"/>
            <a:ext cx="9976363" cy="12319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8F51E98-0417-4C2D-BBA4-B754D83DC9AB}"/>
              </a:ext>
            </a:extLst>
          </p:cNvPr>
          <p:cNvSpPr/>
          <p:nvPr/>
        </p:nvSpPr>
        <p:spPr>
          <a:xfrm>
            <a:off x="5801189" y="3429000"/>
            <a:ext cx="1047750" cy="10319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8ACD70C-10CE-43E0-8961-1648731C1382}"/>
                  </a:ext>
                </a:extLst>
              </p14:cNvPr>
              <p14:cNvContentPartPr/>
              <p14:nvPr/>
            </p14:nvContentPartPr>
            <p14:xfrm>
              <a:off x="11060715" y="5886705"/>
              <a:ext cx="176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8ACD70C-10CE-43E0-8961-1648731C13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1715" y="5877705"/>
                <a:ext cx="3528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35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8"/>
    </mc:Choice>
    <mc:Fallback>
      <p:transition spd="slow" advTm="9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33F293-4F14-4A63-B1FF-CCD4641C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54" y="1471162"/>
            <a:ext cx="8010891" cy="4506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8BF87-A5B4-4ECE-8D1C-93D6FD8922A7}"/>
              </a:ext>
            </a:extLst>
          </p:cNvPr>
          <p:cNvSpPr txBox="1"/>
          <p:nvPr/>
        </p:nvSpPr>
        <p:spPr>
          <a:xfrm>
            <a:off x="1514375" y="288758"/>
            <a:ext cx="916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+mj-lt"/>
              </a:rPr>
              <a:t>Your screen should now look like this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87E1D5-DBA2-43F5-BA9B-7DD7CB76848A}"/>
                  </a:ext>
                </a:extLst>
              </p14:cNvPr>
              <p14:cNvContentPartPr/>
              <p14:nvPr/>
            </p14:nvContentPartPr>
            <p14:xfrm>
              <a:off x="10947675" y="5619225"/>
              <a:ext cx="29880" cy="12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87E1D5-DBA2-43F5-BA9B-7DD7CB7684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39035" y="5610585"/>
                <a:ext cx="47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D0D804-E293-4EC8-8D74-8B6CC0AE278E}"/>
                  </a:ext>
                </a:extLst>
              </p14:cNvPr>
              <p14:cNvContentPartPr/>
              <p14:nvPr/>
            </p14:nvContentPartPr>
            <p14:xfrm>
              <a:off x="11186715" y="5921985"/>
              <a:ext cx="21600" cy="15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D0D804-E293-4EC8-8D74-8B6CC0AE2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77715" y="5913345"/>
                <a:ext cx="39240" cy="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59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28"/>
    </mc:Choice>
    <mc:Fallback>
      <p:transition spd="slow" advTm="163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33F293-4F14-4A63-B1FF-CCD4641C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54" y="1471162"/>
            <a:ext cx="8010891" cy="4506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8BF87-A5B4-4ECE-8D1C-93D6FD8922A7}"/>
              </a:ext>
            </a:extLst>
          </p:cNvPr>
          <p:cNvSpPr txBox="1"/>
          <p:nvPr/>
        </p:nvSpPr>
        <p:spPr>
          <a:xfrm>
            <a:off x="1514375" y="288758"/>
            <a:ext cx="916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+mj-lt"/>
              </a:rPr>
              <a:t>Your screen should now look like this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C7B3E6-1FC3-40A5-97B7-AC0D9C17AF8B}"/>
              </a:ext>
            </a:extLst>
          </p:cNvPr>
          <p:cNvSpPr/>
          <p:nvPr/>
        </p:nvSpPr>
        <p:spPr>
          <a:xfrm>
            <a:off x="8268101" y="5244265"/>
            <a:ext cx="519764" cy="55014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F550C-3B15-41F9-ADC8-9B492A375AF3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8912994" y="5630780"/>
            <a:ext cx="1235242" cy="30212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7043A5-5F26-4E22-8311-A9252F817323}"/>
              </a:ext>
            </a:extLst>
          </p:cNvPr>
          <p:cNvSpPr txBox="1"/>
          <p:nvPr/>
        </p:nvSpPr>
        <p:spPr>
          <a:xfrm>
            <a:off x="10148236" y="5471242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Click here to enable or disable video</a:t>
            </a:r>
          </a:p>
        </p:txBody>
      </p:sp>
    </p:spTree>
    <p:extLst>
      <p:ext uri="{BB962C8B-B14F-4D97-AF65-F5344CB8AC3E}">
        <p14:creationId xmlns:p14="http://schemas.microsoft.com/office/powerpoint/2010/main" val="261851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9"/>
    </mc:Choice>
    <mc:Fallback>
      <p:transition spd="slow" advTm="15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33F293-4F14-4A63-B1FF-CCD4641C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54" y="1471162"/>
            <a:ext cx="8010891" cy="4506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8BF87-A5B4-4ECE-8D1C-93D6FD8922A7}"/>
              </a:ext>
            </a:extLst>
          </p:cNvPr>
          <p:cNvSpPr txBox="1"/>
          <p:nvPr/>
        </p:nvSpPr>
        <p:spPr>
          <a:xfrm>
            <a:off x="1514375" y="288758"/>
            <a:ext cx="916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+mj-lt"/>
              </a:rPr>
              <a:t>Your screen should now look like this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C7B3E6-1FC3-40A5-97B7-AC0D9C17AF8B}"/>
              </a:ext>
            </a:extLst>
          </p:cNvPr>
          <p:cNvSpPr/>
          <p:nvPr/>
        </p:nvSpPr>
        <p:spPr>
          <a:xfrm>
            <a:off x="2310063" y="1471162"/>
            <a:ext cx="519764" cy="55014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F550C-3B15-41F9-ADC8-9B492A375AF3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089259" y="1722922"/>
            <a:ext cx="1220804" cy="8231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7043A5-5F26-4E22-8311-A9252F817323}"/>
              </a:ext>
            </a:extLst>
          </p:cNvPr>
          <p:cNvSpPr txBox="1"/>
          <p:nvPr/>
        </p:nvSpPr>
        <p:spPr>
          <a:xfrm>
            <a:off x="266299" y="1805234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Click here to begin recording</a:t>
            </a:r>
          </a:p>
        </p:txBody>
      </p:sp>
    </p:spTree>
    <p:extLst>
      <p:ext uri="{BB962C8B-B14F-4D97-AF65-F5344CB8AC3E}">
        <p14:creationId xmlns:p14="http://schemas.microsoft.com/office/powerpoint/2010/main" val="378578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7"/>
    </mc:Choice>
    <mc:Fallback>
      <p:transition spd="slow" advTm="13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33F293-4F14-4A63-B1FF-CCD4641C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54" y="1471162"/>
            <a:ext cx="8010891" cy="4506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78BF87-A5B4-4ECE-8D1C-93D6FD8922A7}"/>
              </a:ext>
            </a:extLst>
          </p:cNvPr>
          <p:cNvSpPr txBox="1"/>
          <p:nvPr/>
        </p:nvSpPr>
        <p:spPr>
          <a:xfrm>
            <a:off x="1514375" y="288758"/>
            <a:ext cx="916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+mj-lt"/>
              </a:rPr>
              <a:t>Your screen should now look like this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C7B3E6-1FC3-40A5-97B7-AC0D9C17AF8B}"/>
              </a:ext>
            </a:extLst>
          </p:cNvPr>
          <p:cNvSpPr/>
          <p:nvPr/>
        </p:nvSpPr>
        <p:spPr>
          <a:xfrm>
            <a:off x="3782728" y="5244265"/>
            <a:ext cx="5005137" cy="550143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F550C-3B15-41F9-ADC8-9B492A375AF3}"/>
              </a:ext>
            </a:extLst>
          </p:cNvPr>
          <p:cNvCxnSpPr>
            <a:cxnSpLocks/>
            <a:stCxn id="7" idx="0"/>
            <a:endCxn id="2" idx="4"/>
          </p:cNvCxnSpPr>
          <p:nvPr/>
        </p:nvCxnSpPr>
        <p:spPr>
          <a:xfrm flipV="1">
            <a:off x="4998718" y="5794408"/>
            <a:ext cx="1286579" cy="40550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7043A5-5F26-4E22-8311-A9252F817323}"/>
              </a:ext>
            </a:extLst>
          </p:cNvPr>
          <p:cNvSpPr txBox="1"/>
          <p:nvPr/>
        </p:nvSpPr>
        <p:spPr>
          <a:xfrm>
            <a:off x="2236267" y="6199910"/>
            <a:ext cx="552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Use this to draw on the PowerPoint slide in real time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D7F4FCA-8B89-4D2B-88C7-6A65B7E1D5B2}"/>
                  </a:ext>
                </a:extLst>
              </p14:cNvPr>
              <p14:cNvContentPartPr/>
              <p14:nvPr/>
            </p14:nvContentPartPr>
            <p14:xfrm>
              <a:off x="10806915" y="1022025"/>
              <a:ext cx="6120" cy="15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D7F4FCA-8B89-4D2B-88C7-6A65B7E1D5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8275" y="1013025"/>
                <a:ext cx="23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1A6664-6698-424E-B741-AC748764323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946520" y="3359880"/>
              <a:ext cx="1374480" cy="115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1A6664-6698-424E-B741-AC74876432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7160" y="3350520"/>
                <a:ext cx="1393200" cy="11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422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02"/>
    </mc:Choice>
    <mc:Fallback>
      <p:transition spd="slow" advTm="35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35F399-B637-40C3-973D-A8408DEEF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83" y="1847213"/>
            <a:ext cx="8265584" cy="4649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409C82-FE8C-4DB5-BD54-C98335E1AAC0}"/>
              </a:ext>
            </a:extLst>
          </p:cNvPr>
          <p:cNvSpPr txBox="1"/>
          <p:nvPr/>
        </p:nvSpPr>
        <p:spPr>
          <a:xfrm>
            <a:off x="1200150" y="361395"/>
            <a:ext cx="933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+mj-lt"/>
              </a:rPr>
              <a:t>Once you’ve finished your video, your PowerPoint slides will look like this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560B93B-FC3B-45B4-A93B-4E4654A9CEA9}"/>
              </a:ext>
            </a:extLst>
          </p:cNvPr>
          <p:cNvSpPr/>
          <p:nvPr/>
        </p:nvSpPr>
        <p:spPr>
          <a:xfrm>
            <a:off x="6943725" y="5000625"/>
            <a:ext cx="2066925" cy="18573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50ABB8-84C7-4BC0-A78E-255FE0AC86AD}"/>
              </a:ext>
            </a:extLst>
          </p:cNvPr>
          <p:cNvCxnSpPr>
            <a:cxnSpLocks/>
            <a:stCxn id="6" idx="0"/>
            <a:endCxn id="4" idx="7"/>
          </p:cNvCxnSpPr>
          <p:nvPr/>
        </p:nvCxnSpPr>
        <p:spPr>
          <a:xfrm flipH="1" flipV="1">
            <a:off x="8707956" y="5272631"/>
            <a:ext cx="1935378" cy="30064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9DE4B4-B981-47AC-99C1-DDB77198A44E}"/>
              </a:ext>
            </a:extLst>
          </p:cNvPr>
          <p:cNvSpPr txBox="1"/>
          <p:nvPr/>
        </p:nvSpPr>
        <p:spPr>
          <a:xfrm>
            <a:off x="9305925" y="5573274"/>
            <a:ext cx="26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is the recording</a:t>
            </a:r>
          </a:p>
        </p:txBody>
      </p:sp>
    </p:spTree>
    <p:extLst>
      <p:ext uri="{BB962C8B-B14F-4D97-AF65-F5344CB8AC3E}">
        <p14:creationId xmlns:p14="http://schemas.microsoft.com/office/powerpoint/2010/main" val="268416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79"/>
    </mc:Choice>
    <mc:Fallback>
      <p:transition spd="slow" advTm="2887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DD3D25-4C4F-44D7-8088-9E371267A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6" y="260100"/>
            <a:ext cx="3410125" cy="48707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B08D7B-9704-4F92-B2E6-1C98079F9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40" y="290580"/>
            <a:ext cx="7523603" cy="31713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0306FC6-6A6E-454E-BACC-FB465BE42C57}"/>
              </a:ext>
            </a:extLst>
          </p:cNvPr>
          <p:cNvSpPr/>
          <p:nvPr/>
        </p:nvSpPr>
        <p:spPr>
          <a:xfrm>
            <a:off x="372787" y="4013200"/>
            <a:ext cx="902970" cy="4267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E86653-E042-4F91-80AD-C4E3EA54EA9E}"/>
              </a:ext>
            </a:extLst>
          </p:cNvPr>
          <p:cNvCxnSpPr>
            <a:cxnSpLocks/>
            <a:stCxn id="10" idx="0"/>
            <a:endCxn id="8" idx="7"/>
          </p:cNvCxnSpPr>
          <p:nvPr/>
        </p:nvCxnSpPr>
        <p:spPr>
          <a:xfrm flipH="1" flipV="1">
            <a:off x="1143520" y="4075692"/>
            <a:ext cx="819708" cy="121588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51DC35A-5867-4FC0-B489-F935984FF725}"/>
              </a:ext>
            </a:extLst>
          </p:cNvPr>
          <p:cNvSpPr txBox="1"/>
          <p:nvPr/>
        </p:nvSpPr>
        <p:spPr>
          <a:xfrm>
            <a:off x="258166" y="5291574"/>
            <a:ext cx="3410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Click here, instead of save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426569-0292-445C-89F5-9F3B2814DAA7}"/>
              </a:ext>
            </a:extLst>
          </p:cNvPr>
          <p:cNvSpPr/>
          <p:nvPr/>
        </p:nvSpPr>
        <p:spPr>
          <a:xfrm>
            <a:off x="4130640" y="1168400"/>
            <a:ext cx="1487840" cy="4907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2EB782-E968-4092-820D-436AF9A7014C}"/>
              </a:ext>
            </a:extLst>
          </p:cNvPr>
          <p:cNvSpPr txBox="1"/>
          <p:nvPr/>
        </p:nvSpPr>
        <p:spPr>
          <a:xfrm>
            <a:off x="4206240" y="3657600"/>
            <a:ext cx="744800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Go to home -&gt; Export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In the export menu, select ‘Create a video’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There are 2 settings – You want yours to be on ‘Use recorded timings and narrations’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Once that is done, click ‘Create video’ and allow the file 3-5 minutes to export properly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Once that is done, you will have a </a:t>
            </a:r>
            <a:r>
              <a:rPr lang="en-AU" dirty="0" err="1"/>
              <a:t>powerpoint</a:t>
            </a:r>
            <a:r>
              <a:rPr lang="en-AU" dirty="0"/>
              <a:t> video!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B917F7-52C9-433D-93A1-5017068EFAA6}"/>
              </a:ext>
            </a:extLst>
          </p:cNvPr>
          <p:cNvSpPr/>
          <p:nvPr/>
        </p:nvSpPr>
        <p:spPr>
          <a:xfrm>
            <a:off x="6609679" y="2062480"/>
            <a:ext cx="5044563" cy="5994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17C9D3-5F1F-42F1-A59D-B964901EF6E8}"/>
                  </a:ext>
                </a:extLst>
              </p14:cNvPr>
              <p14:cNvContentPartPr/>
              <p14:nvPr/>
            </p14:nvContentPartPr>
            <p14:xfrm>
              <a:off x="982875" y="6962880"/>
              <a:ext cx="11880" cy="1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17C9D3-5F1F-42F1-A59D-B964901EF6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875" y="6954240"/>
                <a:ext cx="295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D1F399-C142-44CE-A943-BF7BF668C509}"/>
                  </a:ext>
                </a:extLst>
              </p14:cNvPr>
              <p14:cNvContentPartPr/>
              <p14:nvPr/>
            </p14:nvContentPartPr>
            <p14:xfrm>
              <a:off x="1443315" y="660216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D1F399-C142-44CE-A943-BF7BF668C5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4675" y="65935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3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8"/>
    </mc:Choice>
    <mc:Fallback>
      <p:transition spd="slow" advTm="6368"/>
    </mc:Fallback>
  </mc:AlternateContent>
</p:sld>
</file>

<file path=ppt/theme/theme1.xml><?xml version="1.0" encoding="utf-8"?>
<a:theme xmlns:a="http://schemas.openxmlformats.org/drawingml/2006/main" name="Feathered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743D9F607634DBF2DF2ED175F0D28" ma:contentTypeVersion="13" ma:contentTypeDescription="Create a new document." ma:contentTypeScope="" ma:versionID="0fad4deeaf33c670ba96a590bba8fc0b">
  <xsd:schema xmlns:xsd="http://www.w3.org/2001/XMLSchema" xmlns:xs="http://www.w3.org/2001/XMLSchema" xmlns:p="http://schemas.microsoft.com/office/2006/metadata/properties" xmlns:ns3="be6f6fcc-3443-4f28-b4c2-9e37ce1aeabd" xmlns:ns4="eaf6243c-8955-47ed-aa68-ef06bb9a2bf5" targetNamespace="http://schemas.microsoft.com/office/2006/metadata/properties" ma:root="true" ma:fieldsID="348d5780b3ba8bd3e1daa2c57065fe4c" ns3:_="" ns4:_="">
    <xsd:import namespace="be6f6fcc-3443-4f28-b4c2-9e37ce1aeabd"/>
    <xsd:import namespace="eaf6243c-8955-47ed-aa68-ef06bb9a2b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f6fcc-3443-4f28-b4c2-9e37ce1aea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6243c-8955-47ed-aa68-ef06bb9a2b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D8ED56-6CC1-4970-A234-3A5E5FE4EBE3}">
  <ds:schemaRefs>
    <ds:schemaRef ds:uri="eaf6243c-8955-47ed-aa68-ef06bb9a2bf5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e6f6fcc-3443-4f28-b4c2-9e37ce1aeabd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519214B-7D6E-477D-86AC-E8725B6E6C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C137A2-8822-4A41-8BDD-8FBED7B75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6f6fcc-3443-4f28-b4c2-9e37ce1aeabd"/>
    <ds:schemaRef ds:uri="eaf6243c-8955-47ed-aa68-ef06bb9a2b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2050</TotalTime>
  <Words>197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Schoolbook</vt:lpstr>
      <vt:lpstr>Corbel</vt:lpstr>
      <vt:lpstr>Feathered</vt:lpstr>
      <vt:lpstr>How to make a powerpoint video</vt:lpstr>
      <vt:lpstr>First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powerpoint video</dc:title>
  <dc:creator>Alexis Miller</dc:creator>
  <cp:lastModifiedBy>Alexis Miller</cp:lastModifiedBy>
  <cp:revision>5</cp:revision>
  <dcterms:created xsi:type="dcterms:W3CDTF">2020-04-03T02:05:36Z</dcterms:created>
  <dcterms:modified xsi:type="dcterms:W3CDTF">2020-04-05T02:25:58Z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0x010100694743D9F607634DBF2DF2ED175F0D28</vt:lpwstr>
  </property>
</Properties>
</file>